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000E0-CD73-4DB8-8C6E-82DECBB61A2C}" type="datetimeFigureOut">
              <a:rPr lang="en-US" smtClean="0"/>
              <a:pPr/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1BEF8-939B-4BE4-9927-0A4FB626E4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Lost%20Ball.pptx" TargetMode="External"/><Relationship Id="rId13" Type="http://schemas.openxmlformats.org/officeDocument/2006/relationships/hyperlink" Target="Rule%208%20-%20Advice;%20Indicating%20Line%20of%20Play.pptx" TargetMode="External"/><Relationship Id="rId18" Type="http://schemas.openxmlformats.org/officeDocument/2006/relationships/hyperlink" Target="Rule%2028%20-%20Ball%20Unplayable.pptx" TargetMode="External"/><Relationship Id="rId3" Type="http://schemas.openxmlformats.org/officeDocument/2006/relationships/hyperlink" Target="Closing%20Slides.pptx" TargetMode="External"/><Relationship Id="rId7" Type="http://schemas.openxmlformats.org/officeDocument/2006/relationships/hyperlink" Target="Through%20the%20Green.pptx" TargetMode="External"/><Relationship Id="rId12" Type="http://schemas.openxmlformats.org/officeDocument/2006/relationships/hyperlink" Target="Rule%206%20-%20The%20Player.pptx" TargetMode="External"/><Relationship Id="rId17" Type="http://schemas.openxmlformats.org/officeDocument/2006/relationships/hyperlink" Target="Rule%2027%20-%20Ball%20Lost%20-%20OB%20-%20Provisional%20Ball.pptx" TargetMode="External"/><Relationship Id="rId2" Type="http://schemas.openxmlformats.org/officeDocument/2006/relationships/image" Target="../media/image1.jpeg"/><Relationship Id="rId16" Type="http://schemas.openxmlformats.org/officeDocument/2006/relationships/hyperlink" Target="Rule%2026%20-%20Water%20Hazards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Electronic%20Measuring%20Devices.pptx" TargetMode="External"/><Relationship Id="rId11" Type="http://schemas.openxmlformats.org/officeDocument/2006/relationships/hyperlink" Target="Rule%203-3.pptx" TargetMode="External"/><Relationship Id="rId5" Type="http://schemas.openxmlformats.org/officeDocument/2006/relationships/hyperlink" Target="Notable%20Changes%20in%202012.pptx" TargetMode="External"/><Relationship Id="rId15" Type="http://schemas.openxmlformats.org/officeDocument/2006/relationships/hyperlink" Target="Rule%2024%20-%20Obstructions.pptx" TargetMode="External"/><Relationship Id="rId10" Type="http://schemas.openxmlformats.org/officeDocument/2006/relationships/hyperlink" Target="Embedded%20Ball.pptx" TargetMode="External"/><Relationship Id="rId19" Type="http://schemas.openxmlformats.org/officeDocument/2006/relationships/hyperlink" Target="http://www.iowagolf.org/" TargetMode="External"/><Relationship Id="rId4" Type="http://schemas.openxmlformats.org/officeDocument/2006/relationships/image" Target="../media/image2.gif"/><Relationship Id="rId9" Type="http://schemas.openxmlformats.org/officeDocument/2006/relationships/hyperlink" Target="Out%20of%20Bounds.pptx" TargetMode="External"/><Relationship Id="rId14" Type="http://schemas.openxmlformats.org/officeDocument/2006/relationships/hyperlink" Target="Rule%2011%20-%20The%20Teeing%20Ground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overPag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2011 IGA Logo_Black letters.gif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152400"/>
            <a:ext cx="1447800" cy="1447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981200"/>
            <a:ext cx="3657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5" action="ppaction://hlinkpres?slideindex=1&amp;slidetitle="/>
              </a:rPr>
              <a:t>Notable Changes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6" action="ppaction://hlinkpres?slideindex=1&amp;slidetitle="/>
              </a:rPr>
              <a:t>Electronic Measuring Devices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7" action="ppaction://hlinkpres?slideindex=1&amp;slidetitle="/>
              </a:rPr>
              <a:t>Through the Green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8" action="ppaction://hlinkpres?slideindex=1&amp;slidetitle="/>
              </a:rPr>
              <a:t>Lost Ball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9" action="ppaction://hlinkpres?slideindex=1&amp;slidetitle="/>
              </a:rPr>
              <a:t>Out of Bounds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10" action="ppaction://hlinkpres?slideindex=1&amp;slidetitle="/>
              </a:rPr>
              <a:t>Embedded Ball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11" action="ppaction://hlinkpres?slideindex=1&amp;slidetitle="/>
              </a:rPr>
              <a:t>What to Do When You Don’t Know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1981200"/>
            <a:ext cx="4267200" cy="3769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 action="ppaction://hlinkpres?slideindex=1&amp;slidetitle="/>
              </a:rPr>
              <a:t>Rule 6 – The Player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13" action="ppaction://hlinkpres?slideindex=1&amp;slidetitle="/>
              </a:rPr>
              <a:t>Rule 8 – Advice; Indicating Line of Play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14" action="ppaction://hlinkpres?slideindex=1&amp;slidetitle="/>
              </a:rPr>
              <a:t>Rule 11 – The Teeing Ground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15" action="ppaction://hlinkpres?slideindex=1&amp;slidetitle="/>
              </a:rPr>
              <a:t>Rule 24 - Obstructions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16" action="ppaction://hlinkpres?slideindex=1&amp;slidetitle="/>
              </a:rPr>
              <a:t>Rule 26 – Water Hazards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17" action="ppaction://hlinkpres?slideindex=1&amp;slidetitle="/>
              </a:rPr>
              <a:t>Rule 27 – Ball Lost, OB, Provisional Bal</a:t>
            </a:r>
            <a:r>
              <a:rPr lang="en-US" dirty="0" smtClean="0"/>
              <a:t>l</a:t>
            </a:r>
          </a:p>
          <a:p>
            <a:endParaRPr lang="en-US" dirty="0" smtClean="0"/>
          </a:p>
          <a:p>
            <a:r>
              <a:rPr lang="en-US" dirty="0" smtClean="0">
                <a:hlinkClick r:id="rId18" action="ppaction://hlinkpres?slideindex=1&amp;slidetitle="/>
              </a:rPr>
              <a:t>Rule 28 – Ball Unplayable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60198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19"/>
              </a:rPr>
              <a:t>www.iowagolf.org</a:t>
            </a:r>
            <a:r>
              <a:rPr lang="en-US" dirty="0"/>
              <a:t> </a:t>
            </a:r>
            <a:r>
              <a:rPr lang="en-US" dirty="0" smtClean="0"/>
              <a:t>   					Jason Bjorklund</a:t>
            </a:r>
          </a:p>
          <a:p>
            <a:r>
              <a:rPr lang="en-US" dirty="0" smtClean="0"/>
              <a:t>888-388-4442						jason@iowagolf.org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38200" y="5791200"/>
            <a:ext cx="708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67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</dc:creator>
  <cp:lastModifiedBy>Jason</cp:lastModifiedBy>
  <cp:revision>8</cp:revision>
  <dcterms:created xsi:type="dcterms:W3CDTF">2012-03-02T15:20:53Z</dcterms:created>
  <dcterms:modified xsi:type="dcterms:W3CDTF">2012-03-09T02:23:09Z</dcterms:modified>
</cp:coreProperties>
</file>